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8" autoAdjust="0"/>
    <p:restoredTop sz="94660"/>
  </p:normalViewPr>
  <p:slideViewPr>
    <p:cSldViewPr>
      <p:cViewPr varScale="1">
        <p:scale>
          <a:sx n="82" d="100"/>
          <a:sy n="82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DA9EC-598F-4C97-8BA9-63692D56BC26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60C06-ABBD-45C2-BC74-621F76B7D0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2C7E8-1834-47D8-8DB5-D41315806774}" type="datetimeFigureOut">
              <a:rPr lang="fr-FR" smtClean="0"/>
              <a:pPr/>
              <a:t>18/09/2023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B81DA-DBE8-432A-BD90-17A071AC63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keness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reiki-chakras.jpg"/>
          <p:cNvPicPr>
            <a:picLocks noChangeAspect="1"/>
          </p:cNvPicPr>
          <p:nvPr/>
        </p:nvPicPr>
        <p:blipFill>
          <a:blip r:embed="rId2" cstate="print"/>
          <a:srcRect l="7863" r="38058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5" name="Image 4" descr="logo reiki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lumMod val="5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47188" y="5229200"/>
            <a:ext cx="828868" cy="1440159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0" y="833805"/>
            <a:ext cx="9144000" cy="33239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accent4">
                    <a:lumMod val="50000"/>
                  </a:schemeClr>
                </a:solidFill>
              </a:rPr>
              <a:t>Initiation Reiki Shamballa 1</a:t>
            </a:r>
            <a:r>
              <a:rPr lang="fr-FR" sz="3600" b="1" baseline="30000" dirty="0">
                <a:solidFill>
                  <a:schemeClr val="accent4">
                    <a:lumMod val="50000"/>
                  </a:schemeClr>
                </a:solidFill>
              </a:rPr>
              <a:t>er</a:t>
            </a:r>
            <a:r>
              <a:rPr lang="fr-FR" sz="3600" b="1" dirty="0">
                <a:solidFill>
                  <a:schemeClr val="accent4">
                    <a:lumMod val="50000"/>
                  </a:schemeClr>
                </a:solidFill>
              </a:rPr>
              <a:t> degré</a:t>
            </a:r>
          </a:p>
          <a:p>
            <a:pPr algn="ctr"/>
            <a:r>
              <a:rPr lang="fr-FR" sz="2800" b="1" dirty="0">
                <a:solidFill>
                  <a:schemeClr val="accent4">
                    <a:lumMod val="50000"/>
                  </a:schemeClr>
                </a:solidFill>
              </a:rPr>
              <a:t>« Energie de guérison des Maîtres Ascensionnés »</a:t>
            </a:r>
          </a:p>
          <a:p>
            <a:pPr algn="ctr"/>
            <a:endParaRPr lang="fr-FR" sz="32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fr-FR" sz="4000" b="1" dirty="0" smtClean="0">
                <a:solidFill>
                  <a:schemeClr val="accent4">
                    <a:lumMod val="50000"/>
                  </a:schemeClr>
                </a:solidFill>
              </a:rPr>
              <a:t>Samedi </a:t>
            </a:r>
            <a:r>
              <a:rPr lang="fr-FR" sz="4000" b="1" dirty="0" smtClean="0">
                <a:solidFill>
                  <a:schemeClr val="accent4">
                    <a:lumMod val="50000"/>
                  </a:schemeClr>
                </a:solidFill>
              </a:rPr>
              <a:t>11 novembre</a:t>
            </a:r>
            <a:endParaRPr lang="fr-FR" sz="40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De 9h à 17h30</a:t>
            </a:r>
          </a:p>
          <a:p>
            <a:pPr algn="ctr"/>
            <a:r>
              <a:rPr lang="fr-FR" i="1" dirty="0"/>
              <a:t>À </a:t>
            </a:r>
            <a:r>
              <a:rPr lang="fr-FR" i="1" dirty="0" smtClean="0"/>
              <a:t>La Porcherie </a:t>
            </a:r>
            <a:r>
              <a:rPr lang="fr-FR" i="1" dirty="0"/>
              <a:t>(87)</a:t>
            </a:r>
            <a:endParaRPr lang="fr-FR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fr-FR" sz="2400" b="1" dirty="0">
              <a:solidFill>
                <a:schemeClr val="accent4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3933056"/>
            <a:ext cx="9144000" cy="175432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4">
                    <a:lumMod val="50000"/>
                  </a:schemeClr>
                </a:solidFill>
              </a:rPr>
              <a:t>Renseignement/Inscription : 06 24 96 41 23</a:t>
            </a:r>
          </a:p>
          <a:p>
            <a:pPr algn="ctr"/>
            <a:r>
              <a:rPr lang="fr-FR" sz="3600" i="1" dirty="0" smtClean="0">
                <a:solidFill>
                  <a:schemeClr val="accent4">
                    <a:lumMod val="50000"/>
                  </a:schemeClr>
                </a:solidFill>
                <a:hlinkClick r:id="rId4"/>
              </a:rPr>
              <a:t>www.akeness.fr</a:t>
            </a:r>
            <a:endParaRPr lang="fr-FR" sz="36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fr-FR" sz="3600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14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Famille RIBEIRO</dc:creator>
  <cp:lastModifiedBy>Laurence</cp:lastModifiedBy>
  <cp:revision>249</cp:revision>
  <dcterms:created xsi:type="dcterms:W3CDTF">2017-12-26T12:36:49Z</dcterms:created>
  <dcterms:modified xsi:type="dcterms:W3CDTF">2023-09-18T10:04:58Z</dcterms:modified>
</cp:coreProperties>
</file>